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2" r:id="rId10"/>
    <p:sldId id="303" r:id="rId11"/>
    <p:sldId id="304" r:id="rId12"/>
    <p:sldId id="305" r:id="rId13"/>
    <p:sldId id="306" r:id="rId14"/>
    <p:sldId id="308" r:id="rId15"/>
    <p:sldId id="309" r:id="rId16"/>
    <p:sldId id="310" r:id="rId17"/>
    <p:sldId id="311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6600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4643446"/>
            <a:ext cx="8786874" cy="182976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9.6 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数字滤波器</a:t>
            </a:r>
            <a:r>
              <a:rPr lang="zh-CN" altLang="en-US" sz="32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运算中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的有限字长效应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71472" y="500042"/>
            <a:ext cx="16610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2. </a:t>
            </a:r>
            <a:r>
              <a:rPr lang="zh-CN" altLang="en-US" sz="2400" b="1" dirty="0" smtClean="0"/>
              <a:t>直接</a:t>
            </a:r>
            <a:r>
              <a:rPr lang="en-US" altLang="zh-CN" sz="2400" b="1" dirty="0" smtClean="0"/>
              <a:t>II</a:t>
            </a:r>
            <a:r>
              <a:rPr lang="zh-CN" altLang="en-US" sz="2400" b="1" dirty="0" smtClean="0"/>
              <a:t>型</a:t>
            </a:r>
          </a:p>
        </p:txBody>
      </p:sp>
      <p:pic>
        <p:nvPicPr>
          <p:cNvPr id="3074" name="Picture 2" descr="E:\DSP程佩青课件\064937-01 数字信号处理教程（第四版）(经典版) 40571-9\CTP\TU\10t2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8028014" cy="37329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P程佩青课件\064937-01 数字信号处理教程（第四版）(经典版) 40571-9\CTP\TU\10t2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14422"/>
            <a:ext cx="6930121" cy="15351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428604"/>
            <a:ext cx="149752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3.  </a:t>
            </a:r>
            <a:r>
              <a:rPr lang="zh-CN" altLang="en-US" sz="2400" b="1" dirty="0" smtClean="0"/>
              <a:t>并联型</a:t>
            </a:r>
          </a:p>
        </p:txBody>
      </p:sp>
      <p:pic>
        <p:nvPicPr>
          <p:cNvPr id="5122" name="Picture 2" descr="E:\DSP程佩青课件\064937-01 数字信号处理教程（第四版）(经典版) 40571-9\CTP\TU\10t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28736"/>
            <a:ext cx="6761866" cy="30108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428604"/>
            <a:ext cx="149752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4.  </a:t>
            </a:r>
            <a:r>
              <a:rPr lang="zh-CN" altLang="en-US" sz="2400" b="1" dirty="0" smtClean="0"/>
              <a:t>级联型</a:t>
            </a:r>
          </a:p>
        </p:txBody>
      </p:sp>
      <p:pic>
        <p:nvPicPr>
          <p:cNvPr id="6146" name="Picture 2" descr="E:\DSP程佩青课件\064937-01 数字信号处理教程（第四版）(经典版) 40571-9\CTP\TU\10t2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736"/>
            <a:ext cx="8607677" cy="9013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71472" y="571480"/>
            <a:ext cx="87876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9.2</a:t>
            </a:r>
            <a:endParaRPr lang="zh-CN" altLang="en-US" sz="2400" b="1" dirty="0" smtClean="0"/>
          </a:p>
        </p:txBody>
      </p:sp>
      <p:pic>
        <p:nvPicPr>
          <p:cNvPr id="8194" name="Picture 2" descr="E:\DSP程佩青课件\064937-01 数字信号处理教程（第四版）(经典版) 40571-9\CTP\TU\10t2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500174"/>
            <a:ext cx="4143403" cy="31242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SP程佩青课件\064937-01 数字信号处理教程（第四版）(经典版) 40571-9\CTP\TU\10t2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643050"/>
            <a:ext cx="7202943" cy="22241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DSP程佩青课件\064937-01 数字信号处理教程（第四版）(经典版) 40571-9\CTP\TU\10t2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00108"/>
            <a:ext cx="7346495" cy="40321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71472" y="571480"/>
            <a:ext cx="6665607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二、</a:t>
            </a:r>
            <a:r>
              <a:rPr lang="en-US" altLang="zh-CN" sz="2400" b="1" dirty="0" smtClean="0"/>
              <a:t>FIR</a:t>
            </a:r>
            <a:r>
              <a:rPr lang="zh-CN" altLang="en-US" sz="2400" b="1" dirty="0" smtClean="0"/>
              <a:t>滤波器的直接型结构运算中的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                  </a:t>
            </a:r>
            <a:r>
              <a:rPr lang="zh-CN" altLang="en-US" sz="2400" b="1" dirty="0" smtClean="0"/>
              <a:t>有限字长效应的统计分析</a:t>
            </a:r>
          </a:p>
        </p:txBody>
      </p:sp>
      <p:pic>
        <p:nvPicPr>
          <p:cNvPr id="11266" name="Picture 2" descr="E:\DSP程佩青课件\064937-01 数字信号处理教程（第四版）(经典版) 40571-9\CTP\TU\10t2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853" y="2357430"/>
            <a:ext cx="8150743" cy="21431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9113" y="419161"/>
            <a:ext cx="7919156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实现数字滤波器所包含的基本运算有</a:t>
            </a:r>
            <a:r>
              <a:rPr lang="zh-CN" altLang="en-US" sz="2400" b="1" dirty="0">
                <a:solidFill>
                  <a:srgbClr val="C00000"/>
                </a:solidFill>
              </a:rPr>
              <a:t>延时、乘系数和相加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三种。因为延时并不造成字长的变化，所以只需讨论乘系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数和相加运算造成的影响。在定点制运算中，相乘使尾数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位数增加。在浮点制运算中，相加及相乘都可能使尾数位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数增加，故都会有舍入或截尾，但动态范围则不成问题。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9750" y="3513200"/>
            <a:ext cx="8124340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分析数字滤波器运算误差的目的，是为了选择滤波器运算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位数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即寄存器长度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，以便满足信号噪声比值的技术要求。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174625"/>
            <a:ext cx="779673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采用统计分析方法，可以将</a:t>
            </a:r>
            <a:r>
              <a:rPr lang="zh-CN" altLang="en-US" sz="2400" b="1" dirty="0" smtClean="0"/>
              <a:t>舍入误差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e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Q</a:t>
            </a:r>
            <a:r>
              <a:rPr lang="en-US" altLang="zh-CN" sz="2400" b="1" i="1" baseline="-25000" dirty="0" smtClean="0"/>
              <a:t>R</a:t>
            </a:r>
            <a:r>
              <a:rPr lang="en-US" altLang="zh-CN" sz="2400" b="1" dirty="0" smtClean="0"/>
              <a:t>[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)]-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68313" y="1565275"/>
            <a:ext cx="4206601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作为独立噪声叠加到信号上。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这样仍可用线性流图来表示</a:t>
            </a:r>
            <a:r>
              <a:rPr lang="en-US" altLang="zh-CN" sz="2400" b="1"/>
              <a:t>: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547938" y="4221163"/>
            <a:ext cx="327846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CC"/>
                </a:solidFill>
              </a:rPr>
              <a:t>定点制相乘运算的模型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92138" y="4886325"/>
            <a:ext cx="8098692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采用图 </a:t>
            </a:r>
            <a:r>
              <a:rPr lang="en-US" altLang="zh-CN" sz="2400" b="1"/>
              <a:t>(c)</a:t>
            </a:r>
            <a:r>
              <a:rPr lang="zh-CN" altLang="en-US" sz="2400" b="1"/>
              <a:t>的统计模型，在分析数字滤波器由于乘法舍入的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影响时，需对实现滤波器所出现的各种噪声源做以下假定</a:t>
            </a:r>
            <a:r>
              <a:rPr lang="en-US" altLang="zh-CN" sz="2400" b="1"/>
              <a:t>: </a:t>
            </a:r>
          </a:p>
        </p:txBody>
      </p:sp>
      <p:pic>
        <p:nvPicPr>
          <p:cNvPr id="1026" name="Picture 2" descr="E:\DSP程佩青课件\064937-01 数字信号处理教程（第四版）(经典版) 40571-9\CTP\TU\10t1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00372"/>
            <a:ext cx="8321725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39750" y="493885"/>
            <a:ext cx="7646645" cy="36694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 所有误差</a:t>
            </a:r>
            <a:r>
              <a:rPr lang="en-US" altLang="zh-CN" sz="2400" b="1" i="1" dirty="0"/>
              <a:t>e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是平稳的白噪声序列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均值为零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； 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 每个误差在它的量化范围内都是均匀分布的； 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 任何两个不同乘法器形成的噪声源互不相关； 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 误差</a:t>
            </a:r>
            <a:r>
              <a:rPr lang="en-US" altLang="zh-CN" sz="2400" b="1" i="1" dirty="0"/>
              <a:t>e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与输入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及中间计算结果不相关，从而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/>
              <a:t>           和输出序列</a:t>
            </a:r>
            <a:r>
              <a:rPr lang="en-US" altLang="zh-CN" sz="2400" b="1" i="1" dirty="0"/>
              <a:t>y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也不相关。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11188" y="476250"/>
            <a:ext cx="7609776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当信号波形越复杂，量化步距越小时，这些假定越接近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实际。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根据</a:t>
            </a:r>
            <a:r>
              <a:rPr lang="zh-CN" altLang="en-US" sz="2400" b="1" dirty="0"/>
              <a:t>这些假定，可认为舍入噪声是在 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范围</a:t>
            </a:r>
            <a:r>
              <a:rPr lang="zh-CN" altLang="en-US" sz="2400" b="1" dirty="0"/>
              <a:t>内均匀分布的，因而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均值</a:t>
            </a:r>
            <a:r>
              <a:rPr lang="zh-CN" altLang="en-US" sz="2400" b="1" dirty="0"/>
              <a:t>为</a:t>
            </a:r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</a:t>
            </a:r>
            <a:r>
              <a:rPr lang="en-US" altLang="zh-CN" sz="2400" b="1" dirty="0" smtClean="0"/>
              <a:t>    </a:t>
            </a:r>
            <a:r>
              <a:rPr lang="zh-CN" altLang="en-US" sz="2400" b="1" dirty="0" smtClean="0"/>
              <a:t>方差</a:t>
            </a:r>
            <a:r>
              <a:rPr lang="zh-CN" altLang="en-US" sz="2400" b="1" dirty="0"/>
              <a:t>为</a:t>
            </a:r>
          </a:p>
        </p:txBody>
      </p:sp>
      <p:pic>
        <p:nvPicPr>
          <p:cNvPr id="3" name="Picture 5" descr="image0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46" y="1474780"/>
            <a:ext cx="165735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image0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3357562"/>
            <a:ext cx="1993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image00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4214818"/>
            <a:ext cx="2843212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47650"/>
            <a:ext cx="7374135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按照统计模型，即按线性系统的原则来求各</a:t>
            </a:r>
            <a:r>
              <a:rPr lang="zh-CN" altLang="en-US" sz="2400" b="1" dirty="0" smtClean="0"/>
              <a:t>噪声</a:t>
            </a:r>
            <a:r>
              <a:rPr lang="en-US" altLang="zh-CN" sz="2400" b="1" i="1" dirty="0"/>
              <a:t>e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经过系统后所产生的总输出</a:t>
            </a:r>
            <a:r>
              <a:rPr lang="zh-CN" altLang="en-US" sz="2400" b="1" dirty="0" smtClean="0"/>
              <a:t>噪声</a:t>
            </a:r>
            <a:r>
              <a:rPr lang="en-US" altLang="zh-CN" sz="2400" b="1" i="1" dirty="0" smtClean="0"/>
              <a:t>f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 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是</a:t>
            </a:r>
            <a:r>
              <a:rPr lang="zh-CN" altLang="en-US" sz="2400" b="1" dirty="0"/>
              <a:t>理想的没作尾数处理的输出，则经定点舍入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处理后的实际输出为</a:t>
            </a:r>
          </a:p>
        </p:txBody>
      </p:sp>
      <p:pic>
        <p:nvPicPr>
          <p:cNvPr id="6" name="Picture 8" descr="image0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2636838"/>
            <a:ext cx="237648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92138" y="3373438"/>
            <a:ext cx="719459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每一个噪声源</a:t>
            </a:r>
            <a:r>
              <a:rPr lang="en-US" altLang="zh-CN" sz="2400" b="1" i="1" dirty="0"/>
              <a:t>e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所造成的输出噪声的方差及均值</a:t>
            </a:r>
            <a:r>
              <a:rPr lang="zh-CN" altLang="en-US" sz="2400" b="1" dirty="0" smtClean="0"/>
              <a:t>为</a:t>
            </a:r>
            <a:endParaRPr lang="zh-CN" altLang="en-US" sz="2400" b="1" dirty="0"/>
          </a:p>
        </p:txBody>
      </p:sp>
      <p:pic>
        <p:nvPicPr>
          <p:cNvPr id="8" name="Picture 10" descr="image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363" y="4151313"/>
            <a:ext cx="7431087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image0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988" y="5157788"/>
            <a:ext cx="22764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92138" y="655680"/>
            <a:ext cx="683552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按照上面</a:t>
            </a:r>
            <a:r>
              <a:rPr lang="en-US" altLang="zh-CN" sz="2400" b="1"/>
              <a:t>4</a:t>
            </a:r>
            <a:r>
              <a:rPr lang="zh-CN" altLang="en-US" sz="2400" b="1"/>
              <a:t>项假定，则总的输出噪声的方差也等于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每个输出噪声方差之和。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357166"/>
            <a:ext cx="683552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一、</a:t>
            </a:r>
            <a:r>
              <a:rPr lang="en-US" altLang="zh-CN" sz="2400" b="1" dirty="0" smtClean="0"/>
              <a:t>IIR</a:t>
            </a:r>
            <a:r>
              <a:rPr lang="zh-CN" altLang="en-US" sz="2400" b="1" dirty="0" smtClean="0"/>
              <a:t>滤波器运算中的有限字长效应的统计分析</a:t>
            </a:r>
          </a:p>
        </p:txBody>
      </p:sp>
      <p:pic>
        <p:nvPicPr>
          <p:cNvPr id="5" name="Picture 2" descr="E:\DSP程佩青课件\064937-01 数字信号处理教程（第四版）(经典版) 40571-9\CTP\TU\10t1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00240"/>
            <a:ext cx="8550984" cy="348383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857224" y="1142984"/>
            <a:ext cx="1771639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2060"/>
                </a:solidFill>
              </a:rPr>
              <a:t>1.    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直接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I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型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643306" y="5715016"/>
            <a:ext cx="204094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线性噪声模型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10t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071546"/>
            <a:ext cx="5762662" cy="142875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150794" y="3286124"/>
            <a:ext cx="327846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量化噪声统计模型框图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656</TotalTime>
  <Words>433</Words>
  <Application>Microsoft Office PowerPoint</Application>
  <PresentationFormat>全屏显示(4:3)</PresentationFormat>
  <Paragraphs>45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Concourse</vt:lpstr>
      <vt:lpstr>         9.6   数字滤波器运算中的有限字长效应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106</cp:revision>
  <dcterms:created xsi:type="dcterms:W3CDTF">2017-07-17T10:44:10Z</dcterms:created>
  <dcterms:modified xsi:type="dcterms:W3CDTF">2017-09-05T08:56:49Z</dcterms:modified>
</cp:coreProperties>
</file>